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0C81977-1298-4FAB-8CC8-8CF5FDA7EB71}"/>
    <pc:docChg chg="modSld">
      <pc:chgData name="Narelle Wheaton" userId="6e1b2b30-480e-4f91-806b-6735d5b9e446" providerId="ADAL" clId="{C0C81977-1298-4FAB-8CC8-8CF5FDA7EB71}" dt="2022-04-06T04:27:51.580" v="1" actId="1076"/>
      <pc:docMkLst>
        <pc:docMk/>
      </pc:docMkLst>
      <pc:sldChg chg="modSp mod">
        <pc:chgData name="Narelle Wheaton" userId="6e1b2b30-480e-4f91-806b-6735d5b9e446" providerId="ADAL" clId="{C0C81977-1298-4FAB-8CC8-8CF5FDA7EB71}" dt="2022-04-06T04:27:51.580" v="1" actId="1076"/>
        <pc:sldMkLst>
          <pc:docMk/>
          <pc:sldMk cId="3258182533" sldId="256"/>
        </pc:sldMkLst>
        <pc:spChg chg="mod">
          <ac:chgData name="Narelle Wheaton" userId="6e1b2b30-480e-4f91-806b-6735d5b9e446" providerId="ADAL" clId="{C0C81977-1298-4FAB-8CC8-8CF5FDA7EB71}" dt="2022-04-06T04:27:51.580" v="1" actId="1076"/>
          <ac:spMkLst>
            <pc:docMk/>
            <pc:sldMk cId="3258182533" sldId="256"/>
            <ac:spMk id="3" creationId="{5C59B78B-1B16-43B2-9E0F-56D21E6B63E0}"/>
          </ac:spMkLst>
        </pc:spChg>
      </pc:sldChg>
      <pc:sldChg chg="modSp mod">
        <pc:chgData name="Narelle Wheaton" userId="6e1b2b30-480e-4f91-806b-6735d5b9e446" providerId="ADAL" clId="{C0C81977-1298-4FAB-8CC8-8CF5FDA7EB71}" dt="2022-04-06T04:27:46.905" v="0" actId="14100"/>
        <pc:sldMkLst>
          <pc:docMk/>
          <pc:sldMk cId="2930598852" sldId="257"/>
        </pc:sldMkLst>
        <pc:spChg chg="mod">
          <ac:chgData name="Narelle Wheaton" userId="6e1b2b30-480e-4f91-806b-6735d5b9e446" providerId="ADAL" clId="{C0C81977-1298-4FAB-8CC8-8CF5FDA7EB71}" dt="2022-04-06T04:27:46.905" v="0" actId="14100"/>
          <ac:spMkLst>
            <pc:docMk/>
            <pc:sldMk cId="2930598852" sldId="257"/>
            <ac:spMk id="3" creationId="{5C59B78B-1B16-43B2-9E0F-56D21E6B63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1529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46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3474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29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6509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517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874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3685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821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14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420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4E063-8922-4E6A-8991-D8AB51FB62A9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9F73F-9B14-4D5A-A763-0CA0D3DCC3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7556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59B78B-1B16-43B2-9E0F-56D21E6B63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717"/>
            <a:ext cx="9144000" cy="4476565"/>
          </a:xfrm>
        </p:spPr>
        <p:txBody>
          <a:bodyPr>
            <a:normAutofit lnSpcReduction="10000"/>
          </a:bodyPr>
          <a:lstStyle/>
          <a:p>
            <a:r>
              <a:rPr lang="en-AU" sz="4000" dirty="0"/>
              <a:t>Here is love vast as the ocean,</a:t>
            </a:r>
            <a:br>
              <a:rPr lang="en-AU" sz="4000" dirty="0"/>
            </a:br>
            <a:r>
              <a:rPr lang="en-AU" sz="4000" dirty="0"/>
              <a:t>Loving kindness as the flood,</a:t>
            </a:r>
            <a:br>
              <a:rPr lang="en-AU" sz="4000" dirty="0"/>
            </a:br>
            <a:r>
              <a:rPr lang="en-AU" sz="4000" dirty="0"/>
              <a:t>When the Prince of life, our ransom,</a:t>
            </a:r>
            <a:br>
              <a:rPr lang="en-AU" sz="4000" dirty="0"/>
            </a:br>
            <a:r>
              <a:rPr lang="en-AU" sz="4000" dirty="0"/>
              <a:t>Shed for us His precious blood.</a:t>
            </a:r>
            <a:br>
              <a:rPr lang="en-AU" sz="4000" dirty="0"/>
            </a:br>
            <a:r>
              <a:rPr lang="en-AU" sz="4000" dirty="0"/>
              <a:t>Who His love will not remember?</a:t>
            </a:r>
            <a:br>
              <a:rPr lang="en-AU" sz="4000" dirty="0"/>
            </a:br>
            <a:r>
              <a:rPr lang="en-AU" sz="4000" dirty="0"/>
              <a:t>Who can cease to sing His praise?</a:t>
            </a:r>
            <a:br>
              <a:rPr lang="en-AU" sz="4000" dirty="0"/>
            </a:br>
            <a:r>
              <a:rPr lang="en-AU" sz="4000" dirty="0"/>
              <a:t>He can never be forgotten</a:t>
            </a:r>
            <a:br>
              <a:rPr lang="en-AU" sz="4000" dirty="0"/>
            </a:br>
            <a:r>
              <a:rPr lang="en-AU" sz="4000" dirty="0"/>
              <a:t>Throughout Heaven's eternal days</a:t>
            </a:r>
            <a:r>
              <a:rPr lang="en-A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8182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59B78B-1B16-43B2-9E0F-56D21E6B63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1336"/>
            <a:ext cx="9499134" cy="5060272"/>
          </a:xfrm>
        </p:spPr>
        <p:txBody>
          <a:bodyPr>
            <a:normAutofit/>
          </a:bodyPr>
          <a:lstStyle/>
          <a:p>
            <a:r>
              <a:rPr lang="en-AU" dirty="0"/>
              <a:t>Verse 2.</a:t>
            </a:r>
            <a:br>
              <a:rPr lang="en-AU" dirty="0"/>
            </a:br>
            <a:r>
              <a:rPr lang="en-AU" sz="4000" dirty="0"/>
              <a:t>On the mount of crucifixion</a:t>
            </a:r>
            <a:br>
              <a:rPr lang="en-AU" sz="4000" dirty="0"/>
            </a:br>
            <a:r>
              <a:rPr lang="en-AU" sz="4000" dirty="0"/>
              <a:t>Fountains opened deep and wide;</a:t>
            </a:r>
            <a:br>
              <a:rPr lang="en-AU" sz="4000" dirty="0"/>
            </a:br>
            <a:r>
              <a:rPr lang="en-AU" sz="4000" dirty="0"/>
              <a:t>Through the floodgates of God's mercy</a:t>
            </a:r>
            <a:br>
              <a:rPr lang="en-AU" sz="4000" dirty="0"/>
            </a:br>
            <a:r>
              <a:rPr lang="en-AU" sz="4000" dirty="0"/>
              <a:t>Flowed a vast and gracious tide.</a:t>
            </a:r>
            <a:br>
              <a:rPr lang="en-AU" sz="4000" dirty="0"/>
            </a:br>
            <a:r>
              <a:rPr lang="en-AU" sz="4000" dirty="0"/>
              <a:t>Grace and love, like mighty rivers,</a:t>
            </a:r>
            <a:br>
              <a:rPr lang="en-AU" sz="4000" dirty="0"/>
            </a:br>
            <a:r>
              <a:rPr lang="en-AU" sz="4000" dirty="0"/>
              <a:t>Poured incessant from above,</a:t>
            </a:r>
            <a:br>
              <a:rPr lang="en-AU" sz="4000" dirty="0"/>
            </a:br>
            <a:r>
              <a:rPr lang="en-AU" sz="4000" dirty="0"/>
              <a:t>And Heaven's peace and perfect justice</a:t>
            </a:r>
            <a:br>
              <a:rPr lang="en-AU" sz="4000" dirty="0"/>
            </a:br>
            <a:r>
              <a:rPr lang="en-AU" sz="4000" dirty="0"/>
              <a:t>Kissed a guilty world in love.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80DE3C-F715-43DB-AA7A-3D98E265B7E3}"/>
              </a:ext>
            </a:extLst>
          </p:cNvPr>
          <p:cNvSpPr/>
          <p:nvPr/>
        </p:nvSpPr>
        <p:spPr>
          <a:xfrm>
            <a:off x="161925" y="5687304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dirty="0">
                <a:latin typeface="akagi_probook"/>
              </a:rPr>
              <a:t>CCLI Song # 2682882</a:t>
            </a:r>
          </a:p>
          <a:p>
            <a:r>
              <a:rPr lang="en-AU" sz="1100" dirty="0">
                <a:latin typeface="akagi_probook"/>
              </a:rPr>
              <a:t>William Edwards | William Rees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dirty="0">
                <a:latin typeface="akagi_probook"/>
              </a:rPr>
              <a:t>Public Domain</a:t>
            </a:r>
          </a:p>
          <a:p>
            <a:r>
              <a:rPr lang="en-AU" sz="1100" i="1" dirty="0">
                <a:latin typeface="akagi_probook"/>
              </a:rPr>
              <a:t>For use solely with the </a:t>
            </a:r>
            <a:r>
              <a:rPr lang="en-AU" sz="1100" i="1" dirty="0" err="1">
                <a:latin typeface="akagi_probook"/>
              </a:rPr>
              <a:t>SongSelect</a:t>
            </a:r>
            <a:r>
              <a:rPr lang="en-AU" sz="1100" i="1" dirty="0">
                <a:latin typeface="akagi_probook"/>
              </a:rPr>
              <a:t>® </a:t>
            </a:r>
            <a:r>
              <a:rPr lang="en-AU" sz="11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i="1" dirty="0">
                <a:latin typeface="akagi_probook"/>
              </a:rPr>
              <a:t>. All rights reserved. </a:t>
            </a:r>
            <a:r>
              <a:rPr lang="en-AU" sz="11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i="1" dirty="0">
              <a:latin typeface="akagi_probook"/>
            </a:endParaRPr>
          </a:p>
          <a:p>
            <a:r>
              <a:rPr lang="en-AU" sz="1100" dirty="0">
                <a:latin typeface="akagi_probook"/>
              </a:rPr>
              <a:t>CCLI Licence # </a:t>
            </a:r>
            <a:endParaRPr lang="en-AU" sz="1100" b="0" i="0" dirty="0">
              <a:effectLst/>
              <a:latin typeface="akagi_probook"/>
            </a:endParaRPr>
          </a:p>
        </p:txBody>
      </p:sp>
    </p:spTree>
    <p:extLst>
      <p:ext uri="{BB962C8B-B14F-4D97-AF65-F5344CB8AC3E}">
        <p14:creationId xmlns:p14="http://schemas.microsoft.com/office/powerpoint/2010/main" val="2930598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157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2021-12-01T03:54:19Z</dcterms:created>
  <dcterms:modified xsi:type="dcterms:W3CDTF">2022-04-06T04:27:54Z</dcterms:modified>
</cp:coreProperties>
</file>